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0" r:id="rId17"/>
    <p:sldId id="276" r:id="rId18"/>
    <p:sldId id="271" r:id="rId19"/>
    <p:sldId id="272" r:id="rId20"/>
    <p:sldId id="273" r:id="rId21"/>
    <p:sldId id="274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7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77.png"/><Relationship Id="rId1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7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17" Type="http://schemas.openxmlformats.org/officeDocument/2006/relationships/image" Target="../media/image109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06.png"/><Relationship Id="rId5" Type="http://schemas.openxmlformats.org/officeDocument/2006/relationships/image" Target="../media/image105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77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9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12" Type="http://schemas.openxmlformats.org/officeDocument/2006/relationships/image" Target="../media/image110.png"/><Relationship Id="rId17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77.png"/><Relationship Id="rId1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7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7.png"/><Relationship Id="rId12" Type="http://schemas.openxmlformats.org/officeDocument/2006/relationships/image" Target="../media/image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image" Target="../media/image75.png"/><Relationship Id="rId5" Type="http://schemas.openxmlformats.org/officeDocument/2006/relationships/image" Target="../media/image116.png"/><Relationship Id="rId15" Type="http://schemas.openxmlformats.org/officeDocument/2006/relationships/image" Target="../media/image121.png"/><Relationship Id="rId10" Type="http://schemas.openxmlformats.org/officeDocument/2006/relationships/image" Target="../media/image118.png"/><Relationship Id="rId4" Type="http://schemas.openxmlformats.org/officeDocument/2006/relationships/image" Target="../media/image1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7.png"/><Relationship Id="rId12" Type="http://schemas.openxmlformats.org/officeDocument/2006/relationships/image" Target="../media/image7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11" Type="http://schemas.openxmlformats.org/officeDocument/2006/relationships/image" Target="../media/image75.png"/><Relationship Id="rId5" Type="http://schemas.openxmlformats.org/officeDocument/2006/relationships/image" Target="../media/image116.png"/><Relationship Id="rId15" Type="http://schemas.openxmlformats.org/officeDocument/2006/relationships/image" Target="../media/image122.png"/><Relationship Id="rId10" Type="http://schemas.openxmlformats.org/officeDocument/2006/relationships/image" Target="../media/image118.png"/><Relationship Id="rId4" Type="http://schemas.openxmlformats.org/officeDocument/2006/relationships/image" Target="../media/image1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7.png"/><Relationship Id="rId12" Type="http://schemas.openxmlformats.org/officeDocument/2006/relationships/image" Target="../media/image7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11" Type="http://schemas.openxmlformats.org/officeDocument/2006/relationships/image" Target="../media/image123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18.png"/><Relationship Id="rId4" Type="http://schemas.openxmlformats.org/officeDocument/2006/relationships/image" Target="../media/image1.png"/><Relationship Id="rId9" Type="http://schemas.openxmlformats.org/officeDocument/2006/relationships/image" Target="../media/image117.png"/><Relationship Id="rId1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7.png"/><Relationship Id="rId12" Type="http://schemas.openxmlformats.org/officeDocument/2006/relationships/image" Target="../media/image7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11" Type="http://schemas.openxmlformats.org/officeDocument/2006/relationships/image" Target="../media/image123.png"/><Relationship Id="rId5" Type="http://schemas.openxmlformats.org/officeDocument/2006/relationships/image" Target="../media/image116.png"/><Relationship Id="rId15" Type="http://schemas.openxmlformats.org/officeDocument/2006/relationships/image" Target="../media/image127.png"/><Relationship Id="rId10" Type="http://schemas.openxmlformats.org/officeDocument/2006/relationships/image" Target="../media/image118.png"/><Relationship Id="rId4" Type="http://schemas.openxmlformats.org/officeDocument/2006/relationships/image" Target="../media/image1.png"/><Relationship Id="rId9" Type="http://schemas.openxmlformats.org/officeDocument/2006/relationships/image" Target="../media/image117.png"/><Relationship Id="rId14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7.png"/><Relationship Id="rId12" Type="http://schemas.openxmlformats.org/officeDocument/2006/relationships/image" Target="../media/image7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11" Type="http://schemas.openxmlformats.org/officeDocument/2006/relationships/image" Target="../media/image75.png"/><Relationship Id="rId5" Type="http://schemas.openxmlformats.org/officeDocument/2006/relationships/image" Target="../media/image116.png"/><Relationship Id="rId15" Type="http://schemas.openxmlformats.org/officeDocument/2006/relationships/image" Target="../media/image130.png"/><Relationship Id="rId10" Type="http://schemas.openxmlformats.org/officeDocument/2006/relationships/image" Target="../media/image118.png"/><Relationship Id="rId4" Type="http://schemas.openxmlformats.org/officeDocument/2006/relationships/image" Target="../media/image1.png"/><Relationship Id="rId9" Type="http://schemas.openxmlformats.org/officeDocument/2006/relationships/image" Target="../media/image117.png"/><Relationship Id="rId1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7.png"/><Relationship Id="rId12" Type="http://schemas.openxmlformats.org/officeDocument/2006/relationships/image" Target="../media/image7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11" Type="http://schemas.openxmlformats.org/officeDocument/2006/relationships/image" Target="../media/image75.png"/><Relationship Id="rId5" Type="http://schemas.openxmlformats.org/officeDocument/2006/relationships/image" Target="../media/image116.png"/><Relationship Id="rId15" Type="http://schemas.openxmlformats.org/officeDocument/2006/relationships/image" Target="../media/image133.png"/><Relationship Id="rId10" Type="http://schemas.openxmlformats.org/officeDocument/2006/relationships/image" Target="../media/image118.png"/><Relationship Id="rId4" Type="http://schemas.openxmlformats.org/officeDocument/2006/relationships/image" Target="../media/image1.png"/><Relationship Id="rId9" Type="http://schemas.openxmlformats.org/officeDocument/2006/relationships/image" Target="../media/image117.png"/><Relationship Id="rId1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9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1.png"/><Relationship Id="rId18" Type="http://schemas.openxmlformats.org/officeDocument/2006/relationships/image" Target="../media/image144.png"/><Relationship Id="rId3" Type="http://schemas.openxmlformats.org/officeDocument/2006/relationships/image" Target="../media/image92.png"/><Relationship Id="rId21" Type="http://schemas.openxmlformats.org/officeDocument/2006/relationships/image" Target="../media/image146.png"/><Relationship Id="rId7" Type="http://schemas.openxmlformats.org/officeDocument/2006/relationships/image" Target="../media/image137.png"/><Relationship Id="rId12" Type="http://schemas.openxmlformats.org/officeDocument/2006/relationships/image" Target="../media/image140.png"/><Relationship Id="rId17" Type="http://schemas.openxmlformats.org/officeDocument/2006/relationships/image" Target="../media/image143.png"/><Relationship Id="rId2" Type="http://schemas.openxmlformats.org/officeDocument/2006/relationships/image" Target="../media/image1.png"/><Relationship Id="rId16" Type="http://schemas.openxmlformats.org/officeDocument/2006/relationships/hyperlink" Target="https://triangular-selenium-d8e.notion.site/Team3-Usability-Testing-b6a5291e6cf1439fa3e7a3f81b3eb4dd?pvs=4" TargetMode="External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hyperlink" Target="https://www.figma.com/proto/L5vXcrnpf4vqDkz9q8sJIA/UX-Team-Project?node-id=136-307&amp;t=dYWSpI5mlXz7SwUX-1&amp;scaling=scale-down&amp;page-id=113%3A2&amp;starting-point-node-id=136%3A99&amp;show-proto-sidebar=1" TargetMode="External"/><Relationship Id="rId5" Type="http://schemas.openxmlformats.org/officeDocument/2006/relationships/image" Target="../media/image135.png"/><Relationship Id="rId15" Type="http://schemas.openxmlformats.org/officeDocument/2006/relationships/image" Target="../media/image142.png"/><Relationship Id="rId10" Type="http://schemas.openxmlformats.org/officeDocument/2006/relationships/image" Target="../media/image139.png"/><Relationship Id="rId19" Type="http://schemas.openxmlformats.org/officeDocument/2006/relationships/image" Target="../media/image77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hyperlink" Target="https://www.figma.com/board/IC08YrBpBIyelitb8SEUTv/UX-Team-Project?node-id=0-1&amp;t=7epOzCjS5XGmDmj5-1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7.png"/><Relationship Id="rId7" Type="http://schemas.openxmlformats.org/officeDocument/2006/relationships/image" Target="../media/image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31.png"/><Relationship Id="rId5" Type="http://schemas.openxmlformats.org/officeDocument/2006/relationships/image" Target="../media/image36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59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17.png"/><Relationship Id="rId30" Type="http://schemas.openxmlformats.org/officeDocument/2006/relationships/image" Target="../media/image29.png"/><Relationship Id="rId8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36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5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38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14.png"/><Relationship Id="rId9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5.png"/><Relationship Id="rId7" Type="http://schemas.openxmlformats.org/officeDocument/2006/relationships/image" Target="../media/image77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4.png"/><Relationship Id="rId5" Type="http://schemas.openxmlformats.org/officeDocument/2006/relationships/image" Target="../media/image75.pn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5.png"/><Relationship Id="rId7" Type="http://schemas.openxmlformats.org/officeDocument/2006/relationships/image" Target="../media/image77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7.png"/><Relationship Id="rId5" Type="http://schemas.openxmlformats.org/officeDocument/2006/relationships/image" Target="../media/image75.png"/><Relationship Id="rId10" Type="http://schemas.openxmlformats.org/officeDocument/2006/relationships/image" Target="../media/image86.png"/><Relationship Id="rId4" Type="http://schemas.openxmlformats.org/officeDocument/2006/relationships/image" Target="../media/image14.png"/><Relationship Id="rId9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7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76800" y="-2832100"/>
            <a:ext cx="8547100" cy="1573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8115300"/>
            <a:ext cx="14363700" cy="812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900" y="1549400"/>
            <a:ext cx="9131300" cy="913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6700" y="3594100"/>
            <a:ext cx="1854200" cy="1854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7073900"/>
            <a:ext cx="2768600" cy="2768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20000">
            <a:off x="12407900" y="2628900"/>
            <a:ext cx="1104900" cy="1104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280000">
            <a:off x="11785600" y="2946400"/>
            <a:ext cx="927100" cy="92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62400" y="2171700"/>
            <a:ext cx="1079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1800" y="3187700"/>
            <a:ext cx="5943600" cy="363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2000" y="2946400"/>
            <a:ext cx="7975600" cy="119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5499100"/>
            <a:ext cx="3505200" cy="162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9700" y="8216900"/>
            <a:ext cx="8305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6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97400" y="-2984500"/>
            <a:ext cx="9105900" cy="1607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3700" y="2171700"/>
            <a:ext cx="1041400" cy="64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695700"/>
            <a:ext cx="4800600" cy="5003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1739900"/>
            <a:ext cx="2260600" cy="226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0000">
            <a:off x="15519400" y="3289300"/>
            <a:ext cx="14351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0" y="7429500"/>
            <a:ext cx="40259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6700" y="1879600"/>
            <a:ext cx="42926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100" y="3695700"/>
            <a:ext cx="7886700" cy="5003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6781800"/>
            <a:ext cx="406400" cy="393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3600" y="6781800"/>
            <a:ext cx="406400" cy="393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0800" y="6781800"/>
            <a:ext cx="406400" cy="393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8000" y="6781800"/>
            <a:ext cx="406400" cy="393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5200" y="6781800"/>
            <a:ext cx="406400" cy="393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0" y="7543800"/>
            <a:ext cx="406400" cy="393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5500" y="7543800"/>
            <a:ext cx="406400" cy="393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700" y="7543800"/>
            <a:ext cx="406400" cy="3937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00" y="7543800"/>
            <a:ext cx="406400" cy="393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4400" y="7543800"/>
            <a:ext cx="406400" cy="3937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8400" y="4000500"/>
            <a:ext cx="1866900" cy="2006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3886200"/>
            <a:ext cx="7531100" cy="4749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9700" y="6731000"/>
            <a:ext cx="1625600" cy="698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79700" y="7505700"/>
            <a:ext cx="1422400" cy="54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75100" y="4076700"/>
            <a:ext cx="30480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6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97400" y="-2984500"/>
            <a:ext cx="9105900" cy="1607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3700" y="2171700"/>
            <a:ext cx="1041400" cy="64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695700"/>
            <a:ext cx="4800600" cy="5003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1739900"/>
            <a:ext cx="2260600" cy="226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0000">
            <a:off x="15519400" y="3289300"/>
            <a:ext cx="14351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0" y="7429500"/>
            <a:ext cx="40259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6700" y="1879600"/>
            <a:ext cx="42926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100" y="3695700"/>
            <a:ext cx="7886700" cy="5003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9100" y="6781800"/>
            <a:ext cx="406400" cy="393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0" y="7543800"/>
            <a:ext cx="406400" cy="393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8400" y="4000500"/>
            <a:ext cx="1866900" cy="200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1600" y="3886200"/>
            <a:ext cx="6934200" cy="474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9700" y="6731000"/>
            <a:ext cx="1625600" cy="69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79700" y="7505700"/>
            <a:ext cx="1422400" cy="54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2100" y="3911600"/>
            <a:ext cx="30353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6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97400" y="-2984500"/>
            <a:ext cx="9105900" cy="1607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3700" y="2171700"/>
            <a:ext cx="1041400" cy="64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695700"/>
            <a:ext cx="4800600" cy="5003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1739900"/>
            <a:ext cx="2260600" cy="226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0000">
            <a:off x="15519400" y="3289300"/>
            <a:ext cx="14351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0" y="7429500"/>
            <a:ext cx="40259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6700" y="1879600"/>
            <a:ext cx="42926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100" y="3695700"/>
            <a:ext cx="7886700" cy="5003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400" y="4000500"/>
            <a:ext cx="1866900" cy="2006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6781800"/>
            <a:ext cx="406400" cy="393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3600" y="6781800"/>
            <a:ext cx="406400" cy="393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0" y="7543800"/>
            <a:ext cx="406400" cy="393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5500" y="7543800"/>
            <a:ext cx="406400" cy="393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1600" y="3886200"/>
            <a:ext cx="6299200" cy="4749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9700" y="6731000"/>
            <a:ext cx="1625600" cy="698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79700" y="7505700"/>
            <a:ext cx="1422400" cy="54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4000" y="3987800"/>
            <a:ext cx="3327400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300" y="2171700"/>
            <a:ext cx="1092200" cy="63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2654300"/>
            <a:ext cx="14389100" cy="673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1968500"/>
            <a:ext cx="41783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9300" y="2171700"/>
            <a:ext cx="1054100" cy="64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2247900"/>
            <a:ext cx="11709400" cy="255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900" y="4470400"/>
            <a:ext cx="50419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0" y="1879600"/>
            <a:ext cx="41656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500" y="3517900"/>
            <a:ext cx="7823200" cy="544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0" y="3086100"/>
            <a:ext cx="61595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9700" y="3098800"/>
            <a:ext cx="72390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7400" y="5143500"/>
            <a:ext cx="6997700" cy="2743200"/>
          </a:xfrm>
          <a:prstGeom prst="rect">
            <a:avLst/>
          </a:prstGeom>
        </p:spPr>
      </p:pic>
      <p:pic>
        <p:nvPicPr>
          <p:cNvPr id="14" name="20240607-0052-36.1364165">
            <a:hlinkClick r:id="" action="ppaction://media"/>
            <a:extLst>
              <a:ext uri="{FF2B5EF4-FFF2-40B4-BE49-F238E27FC236}">
                <a16:creationId xmlns:a16="http://schemas.microsoft.com/office/drawing/2014/main" id="{927830E2-ADB7-449F-86BC-13CEC5C566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392493" y="2527487"/>
            <a:ext cx="3197214" cy="6474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9300" y="2171700"/>
            <a:ext cx="1054100" cy="64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2247900"/>
            <a:ext cx="11709400" cy="255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900" y="4470400"/>
            <a:ext cx="50419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0" y="1879600"/>
            <a:ext cx="41656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500" y="3517900"/>
            <a:ext cx="7823200" cy="544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0" y="3086100"/>
            <a:ext cx="61595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9700" y="3098800"/>
            <a:ext cx="72390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7400" y="5143500"/>
            <a:ext cx="6997700" cy="2743200"/>
          </a:xfrm>
          <a:prstGeom prst="rect">
            <a:avLst/>
          </a:prstGeom>
        </p:spPr>
      </p:pic>
      <p:pic>
        <p:nvPicPr>
          <p:cNvPr id="14" name="20240607-0041-23.2428261">
            <a:hlinkClick r:id="" action="ppaction://media"/>
            <a:extLst>
              <a:ext uri="{FF2B5EF4-FFF2-40B4-BE49-F238E27FC236}">
                <a16:creationId xmlns:a16="http://schemas.microsoft.com/office/drawing/2014/main" id="{4BD07A4A-579E-4EF5-8E9F-90C17AB93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26413" y="2826124"/>
            <a:ext cx="3011311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9300" y="2171700"/>
            <a:ext cx="1054100" cy="64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2247900"/>
            <a:ext cx="11709400" cy="255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900" y="4470400"/>
            <a:ext cx="50419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0" y="1879600"/>
            <a:ext cx="41656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500" y="3517900"/>
            <a:ext cx="7823200" cy="576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0" y="3086100"/>
            <a:ext cx="61595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7500" y="3098800"/>
            <a:ext cx="70866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4700" y="3949700"/>
            <a:ext cx="7518400" cy="5270500"/>
          </a:xfrm>
          <a:prstGeom prst="rect">
            <a:avLst/>
          </a:prstGeom>
        </p:spPr>
      </p:pic>
      <p:pic>
        <p:nvPicPr>
          <p:cNvPr id="15" name="20240607-0045-12.6403666">
            <a:hlinkClick r:id="" action="ppaction://media"/>
            <a:extLst>
              <a:ext uri="{FF2B5EF4-FFF2-40B4-BE49-F238E27FC236}">
                <a16:creationId xmlns:a16="http://schemas.microsoft.com/office/drawing/2014/main" id="{542C66D7-7BE5-4739-932A-23D5C87AAA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68190" y="2511238"/>
            <a:ext cx="3354754" cy="669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9300" y="2171700"/>
            <a:ext cx="1054100" cy="64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2247900"/>
            <a:ext cx="11709400" cy="255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900" y="4470400"/>
            <a:ext cx="50419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0" y="1879600"/>
            <a:ext cx="41656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500" y="3517900"/>
            <a:ext cx="7823200" cy="576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0" y="3086100"/>
            <a:ext cx="61595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7500" y="3098800"/>
            <a:ext cx="70866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4700" y="3949700"/>
            <a:ext cx="7518400" cy="5270500"/>
          </a:xfrm>
          <a:prstGeom prst="rect">
            <a:avLst/>
          </a:prstGeom>
        </p:spPr>
      </p:pic>
      <p:pic>
        <p:nvPicPr>
          <p:cNvPr id="14" name="20240607-0044-12.6868675">
            <a:hlinkClick r:id="" action="ppaction://media"/>
            <a:extLst>
              <a:ext uri="{FF2B5EF4-FFF2-40B4-BE49-F238E27FC236}">
                <a16:creationId xmlns:a16="http://schemas.microsoft.com/office/drawing/2014/main" id="{44806E11-F488-4254-B01F-69AFB052FF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95059" y="2641600"/>
            <a:ext cx="3207882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9300" y="2171700"/>
            <a:ext cx="1054100" cy="64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2247900"/>
            <a:ext cx="11709400" cy="255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900" y="4470400"/>
            <a:ext cx="50419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0" y="1879600"/>
            <a:ext cx="41656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500" y="3517900"/>
            <a:ext cx="7823200" cy="544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0" y="3086100"/>
            <a:ext cx="61595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9700" y="3098800"/>
            <a:ext cx="72517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7400" y="4889500"/>
            <a:ext cx="6731000" cy="3238500"/>
          </a:xfrm>
          <a:prstGeom prst="rect">
            <a:avLst/>
          </a:prstGeom>
        </p:spPr>
      </p:pic>
      <p:pic>
        <p:nvPicPr>
          <p:cNvPr id="13" name="20240607-0042-12.2582785">
            <a:hlinkClick r:id="" action="ppaction://media"/>
            <a:extLst>
              <a:ext uri="{FF2B5EF4-FFF2-40B4-BE49-F238E27FC236}">
                <a16:creationId xmlns:a16="http://schemas.microsoft.com/office/drawing/2014/main" id="{38804F7A-C595-45CE-AE03-B2D636B954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389140" y="2783541"/>
            <a:ext cx="3233910" cy="6500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9300" y="2171700"/>
            <a:ext cx="1054100" cy="64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2247900"/>
            <a:ext cx="11709400" cy="255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2900" y="4470400"/>
            <a:ext cx="50419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0" y="1879600"/>
            <a:ext cx="41656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500" y="3517900"/>
            <a:ext cx="7823200" cy="544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0" y="3086100"/>
            <a:ext cx="61595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36100" y="3098800"/>
            <a:ext cx="68453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7400" y="4889500"/>
            <a:ext cx="6807200" cy="3251200"/>
          </a:xfrm>
          <a:prstGeom prst="rect">
            <a:avLst/>
          </a:prstGeom>
        </p:spPr>
      </p:pic>
      <p:pic>
        <p:nvPicPr>
          <p:cNvPr id="13" name="20240607-0045-55.3166201">
            <a:hlinkClick r:id="" action="ppaction://media"/>
            <a:extLst>
              <a:ext uri="{FF2B5EF4-FFF2-40B4-BE49-F238E27FC236}">
                <a16:creationId xmlns:a16="http://schemas.microsoft.com/office/drawing/2014/main" id="{B697C2CB-F450-41E3-B771-921C5E958A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935705" y="2612278"/>
            <a:ext cx="3069389" cy="637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08500" y="-3327400"/>
            <a:ext cx="9271000" cy="16929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3619500"/>
            <a:ext cx="61722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2438400"/>
            <a:ext cx="7493000" cy="774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2374900"/>
            <a:ext cx="9017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3416300"/>
            <a:ext cx="7493000" cy="774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3352800"/>
            <a:ext cx="9017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4394200"/>
            <a:ext cx="7493000" cy="774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4330700"/>
            <a:ext cx="901700" cy="90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5384800"/>
            <a:ext cx="7493000" cy="774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5321300"/>
            <a:ext cx="9017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6362700"/>
            <a:ext cx="7493000" cy="774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6299200"/>
            <a:ext cx="901700" cy="901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7353300"/>
            <a:ext cx="7493000" cy="774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7277100"/>
            <a:ext cx="9017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8331200"/>
            <a:ext cx="7493000" cy="774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8267700"/>
            <a:ext cx="901700" cy="9017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746500"/>
            <a:ext cx="2260600" cy="2260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0" y="2311400"/>
            <a:ext cx="7734300" cy="2768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1993900"/>
            <a:ext cx="1841500" cy="952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200" y="2476500"/>
            <a:ext cx="3441700" cy="876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4900" y="3467100"/>
            <a:ext cx="3124200" cy="876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94900" y="4445000"/>
            <a:ext cx="3784600" cy="876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2200" y="5334000"/>
            <a:ext cx="1790700" cy="977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94900" y="6413500"/>
            <a:ext cx="2070100" cy="876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82200" y="7302500"/>
            <a:ext cx="2070100" cy="1054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2200" y="8280400"/>
            <a:ext cx="1143000" cy="977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2451100"/>
            <a:ext cx="1054100" cy="838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02700" y="3441700"/>
            <a:ext cx="1079500" cy="825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5400" y="4432300"/>
            <a:ext cx="1041400" cy="825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15400" y="5397500"/>
            <a:ext cx="1079500" cy="838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15400" y="6388100"/>
            <a:ext cx="1041400" cy="850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02700" y="7378700"/>
            <a:ext cx="1079500" cy="812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02700" y="8343900"/>
            <a:ext cx="1054100" cy="850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33900" y="2171700"/>
            <a:ext cx="1079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6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97400" y="-2984500"/>
            <a:ext cx="9105900" cy="1607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445000"/>
            <a:ext cx="14109700" cy="86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3962400"/>
            <a:ext cx="19050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4406900"/>
            <a:ext cx="9525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549900"/>
            <a:ext cx="14109700" cy="863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5054600"/>
            <a:ext cx="19050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5511800"/>
            <a:ext cx="9525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6667500"/>
            <a:ext cx="14109700" cy="863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6172200"/>
            <a:ext cx="1905000" cy="190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6616700"/>
            <a:ext cx="952500" cy="952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4900" y="2235200"/>
            <a:ext cx="1600200" cy="1600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7353300"/>
            <a:ext cx="2768600" cy="276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2247900"/>
            <a:ext cx="14719300" cy="2540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91000" y="2171700"/>
            <a:ext cx="1066800" cy="647700"/>
          </a:xfrm>
          <a:prstGeom prst="rect">
            <a:avLst/>
          </a:prstGeom>
        </p:spPr>
      </p:pic>
      <p:pic>
        <p:nvPicPr>
          <p:cNvPr id="22" name="Picture 2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1500" y="4546600"/>
            <a:ext cx="31242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1500" y="4521200"/>
            <a:ext cx="1193800" cy="901700"/>
          </a:xfrm>
          <a:prstGeom prst="rect">
            <a:avLst/>
          </a:prstGeom>
        </p:spPr>
      </p:pic>
      <p:pic>
        <p:nvPicPr>
          <p:cNvPr id="24" name="Picture 24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11500" y="5651500"/>
            <a:ext cx="2882900" cy="838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1500" y="5626100"/>
            <a:ext cx="1193800" cy="901700"/>
          </a:xfrm>
          <a:prstGeom prst="rect">
            <a:avLst/>
          </a:prstGeom>
        </p:spPr>
      </p:pic>
      <p:pic>
        <p:nvPicPr>
          <p:cNvPr id="26" name="Picture 2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1500" y="6756400"/>
            <a:ext cx="2806700" cy="838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41500" y="6731000"/>
            <a:ext cx="1193800" cy="901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77700" y="3822700"/>
            <a:ext cx="6464300" cy="6464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50000" y="1879600"/>
            <a:ext cx="4572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97400" y="-2984500"/>
            <a:ext cx="9105900" cy="1607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8140700"/>
            <a:ext cx="14389100" cy="812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416300"/>
            <a:ext cx="7429500" cy="7429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400000">
            <a:off x="12827000" y="3949700"/>
            <a:ext cx="2070100" cy="2070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2235200"/>
            <a:ext cx="1600200" cy="1600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353300"/>
            <a:ext cx="2768600" cy="276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700" y="8242300"/>
            <a:ext cx="81026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800" y="2451100"/>
            <a:ext cx="7861300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900" y="2171700"/>
            <a:ext cx="1041400" cy="63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1981200"/>
            <a:ext cx="2971800" cy="53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3340100"/>
            <a:ext cx="13169900" cy="537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100" y="1968500"/>
            <a:ext cx="3619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900" y="2171700"/>
            <a:ext cx="1041400" cy="63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1981200"/>
            <a:ext cx="29718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1968500"/>
            <a:ext cx="3619500" cy="723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100" y="3390900"/>
            <a:ext cx="5676900" cy="80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009900"/>
            <a:ext cx="49784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00" y="3022600"/>
            <a:ext cx="47117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3606800"/>
            <a:ext cx="3835400" cy="584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100" y="4762500"/>
            <a:ext cx="71501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200" y="4368800"/>
            <a:ext cx="6197600" cy="58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27300" y="4381500"/>
            <a:ext cx="60071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3800" y="4965700"/>
            <a:ext cx="5600700" cy="584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0100" y="6121400"/>
            <a:ext cx="10058400" cy="80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2200" y="5740400"/>
            <a:ext cx="8089900" cy="584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27300" y="5753100"/>
            <a:ext cx="7848600" cy="72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3800" y="6337300"/>
            <a:ext cx="9296400" cy="58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70100" y="7442200"/>
            <a:ext cx="10972800" cy="800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2200" y="7061200"/>
            <a:ext cx="9982200" cy="58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27300" y="7073900"/>
            <a:ext cx="9829800" cy="72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3800" y="7658100"/>
            <a:ext cx="8559800" cy="584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70100" y="8775700"/>
            <a:ext cx="12077700" cy="800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62200" y="8382000"/>
            <a:ext cx="10680700" cy="584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27300" y="8394700"/>
            <a:ext cx="10528300" cy="723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700" y="8978900"/>
            <a:ext cx="7785100" cy="584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0300" y="3403600"/>
            <a:ext cx="901700" cy="901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7600" y="4686300"/>
            <a:ext cx="901700" cy="9017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6800" y="6007100"/>
            <a:ext cx="901700" cy="9017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6800" y="7327900"/>
            <a:ext cx="901700" cy="9017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6800" y="8597900"/>
            <a:ext cx="901700" cy="9017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55600" y="3975100"/>
            <a:ext cx="6172200" cy="6172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54100" y="3479800"/>
            <a:ext cx="1054100" cy="838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79500" y="4775200"/>
            <a:ext cx="1079500" cy="825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1400" y="6096000"/>
            <a:ext cx="1041400" cy="825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41400" y="7416800"/>
            <a:ext cx="1079500" cy="838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41400" y="8724900"/>
            <a:ext cx="10414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08500" y="-3327400"/>
            <a:ext cx="9271000" cy="1692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3162300"/>
            <a:ext cx="4991100" cy="633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400" y="3098800"/>
            <a:ext cx="4991100" cy="638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400" y="2870200"/>
            <a:ext cx="44323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100" y="2806700"/>
            <a:ext cx="44323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3162300"/>
            <a:ext cx="4991100" cy="631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2870200"/>
            <a:ext cx="44323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2832100"/>
            <a:ext cx="5143500" cy="102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5892800"/>
            <a:ext cx="4673600" cy="353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400" y="2921000"/>
            <a:ext cx="4216400" cy="86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5829300"/>
            <a:ext cx="3886200" cy="238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52200" y="2768600"/>
            <a:ext cx="51943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8200" y="6007100"/>
            <a:ext cx="4470400" cy="238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33900" y="2171700"/>
            <a:ext cx="10414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8100" y="1981200"/>
            <a:ext cx="2971800" cy="53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6400" y="3924300"/>
            <a:ext cx="1879600" cy="1765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3200" y="4089400"/>
            <a:ext cx="1181100" cy="1054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7100" y="3987800"/>
            <a:ext cx="2298700" cy="2298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87400" y="3848100"/>
            <a:ext cx="1943100" cy="1943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77100" y="1968500"/>
            <a:ext cx="3619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900" y="2171700"/>
            <a:ext cx="1041400" cy="63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00" y="3517900"/>
            <a:ext cx="7823200" cy="544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900" y="3086100"/>
            <a:ext cx="61595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800" y="3136900"/>
            <a:ext cx="6705600" cy="584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00" y="3098800"/>
            <a:ext cx="5765800" cy="990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4700" y="4064000"/>
            <a:ext cx="7226300" cy="492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7100" y="1968500"/>
            <a:ext cx="3619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900" y="2171700"/>
            <a:ext cx="1041400" cy="63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00" y="3517900"/>
            <a:ext cx="7823200" cy="544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900" y="3086100"/>
            <a:ext cx="61595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800" y="3022600"/>
            <a:ext cx="6705600" cy="607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2247900"/>
            <a:ext cx="11709400" cy="255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1600" y="3098800"/>
            <a:ext cx="59436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5500" y="5207000"/>
            <a:ext cx="5308600" cy="223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7100" y="1968500"/>
            <a:ext cx="3619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900" y="2171700"/>
            <a:ext cx="1041400" cy="63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08500" y="-3340100"/>
            <a:ext cx="9271000" cy="1692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00" y="3517900"/>
            <a:ext cx="7823200" cy="544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900" y="3086100"/>
            <a:ext cx="61595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1981200"/>
            <a:ext cx="2705100" cy="533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800" y="3175000"/>
            <a:ext cx="6705600" cy="576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2247900"/>
            <a:ext cx="11709400" cy="255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3800" y="3073400"/>
            <a:ext cx="61468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4700" y="5270500"/>
            <a:ext cx="6019800" cy="173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7100" y="1968500"/>
            <a:ext cx="3619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0" y="2006600"/>
            <a:ext cx="1054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08500" y="-3327400"/>
            <a:ext cx="9271000" cy="1692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600" y="2171700"/>
            <a:ext cx="10922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0" y="1981200"/>
            <a:ext cx="3124200" cy="53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2857500"/>
            <a:ext cx="12255500" cy="657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00" y="1968500"/>
            <a:ext cx="3390900" cy="723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사용자 지정</PresentationFormat>
  <Paragraphs>0</Paragraphs>
  <Slides>21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이정현</dc:creator>
  <cp:lastModifiedBy>이정현</cp:lastModifiedBy>
  <cp:revision>4</cp:revision>
  <dcterms:created xsi:type="dcterms:W3CDTF">2006-08-16T00:00:00Z</dcterms:created>
  <dcterms:modified xsi:type="dcterms:W3CDTF">2024-06-07T01:08:32Z</dcterms:modified>
</cp:coreProperties>
</file>